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0" r:id="rId2"/>
    <p:sldId id="256" r:id="rId3"/>
    <p:sldId id="258" r:id="rId4"/>
    <p:sldId id="257" r:id="rId5"/>
    <p:sldId id="259" r:id="rId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97"/>
  </p:normalViewPr>
  <p:slideViewPr>
    <p:cSldViewPr snapToGrid="0" snapToObjects="1">
      <p:cViewPr varScale="1">
        <p:scale>
          <a:sx n="95" d="100"/>
          <a:sy n="95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3B183-5B1E-D14B-8B2B-1908CD75D5E4}" type="datetimeFigureOut">
              <a:rPr lang="en-US" smtClean="0"/>
              <a:t>1/29/21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F124FF-90A4-784E-BF7D-B73FAC4A0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418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F124FF-90A4-784E-BF7D-B73FAC4A06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0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E7AED-458E-0944-9B71-F9AB5B7E5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A515BF-1B17-ED49-8AEF-F1BEF60B43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CB504-6AD4-1945-A01B-1369572BD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63333-F465-894C-B13C-CD996399D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2A391-8844-FB40-93C9-C5FE56613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453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A1F4E-CD01-124E-90E3-784731FC3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B9EFE-B6E3-6948-B351-BC3710FE45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CC281-A266-D446-A5A9-2FE09F123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5D472-322C-6148-AAD9-9D7B5081E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023FAF-B4ED-8B4D-BCEF-A477CCC9B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77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B25537-0F6C-9D4A-A1D2-03D34F68D1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2C1838-CC02-5248-8EA0-32361F8BE1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205F8-E139-6443-9E96-F6DD53196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DBC89-1901-2443-A497-52B8E59A0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D59BD-DCEB-D647-9E50-58EF8CEF1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385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390F9-CF49-5E4F-8C7C-3EE3773F3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628AD-0282-2E4C-8736-11D70A871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34890-0B5F-7A49-893F-1341138B5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967C8-AFC9-8245-83C5-FA36FCF7B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270C2-CCFD-6345-ABAF-7846FFF26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11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A6947-263F-C840-9F8D-CDAA4D26F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B4F82-FCB7-4442-9CBC-6E287A01D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99B38-9843-CF40-8338-8A6EEA843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00BF1-963B-CF42-85F3-230017DD1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01D46-0A5B-4F46-A904-4E26BB156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448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06FA8-FF05-C94A-A9CA-1A980D141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A5EE5-A063-0549-9F42-291549B81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6D710F-70ED-E849-93A8-7BF4C79D7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C6536-6DD4-404F-B6F1-71966A24F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D912C9-447C-5C4E-9EF2-D6C496181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77351-633D-AF43-B5DA-72D679A38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76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B101E-505D-3948-8E2B-ADCB0BCFF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DF319-C819-DA4B-96D4-2F792259F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500F2D-69F5-2346-9ABF-09E554CBD5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2BBB16-568E-A646-94E8-0E57714BB0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8CDBBA-AECB-E14B-9B36-70FA2FEBAA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D673D-B474-F047-9EEA-CD30A3CB5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EC13AC-D140-3043-84FF-D5A959637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704088-4C8A-9745-95EF-1341D7B50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605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22488-1721-EF4E-A5E5-0BBF0DDB3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B6D6B6-A7D5-7245-9DED-01D192623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CEC596-C5F7-9F44-96A0-8268B933C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3BAC26-8F35-6C41-8139-44410C64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32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5D5E73-DEC5-7A4F-A985-09A01332B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749F4-7BD4-E64E-B63C-6482B2029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B20D76-0D7C-6340-A166-382A12175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078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6460A-CDBD-3844-BDAA-E5B083714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B3A9E-12F2-A841-96D9-6CDAD32AD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3A92B4-6156-4D4B-8498-7A410C564A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A0BD57-0477-5749-A0B2-3070C1E18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901166-5AEF-0745-964C-2EEEE4E00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D62215-2C04-CB4C-A404-0145215C0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128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1D553-B55E-1949-B3E1-531D794F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590A90-5E59-6D49-8181-6F73FAA2E8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5446A-97CF-4D47-A1CB-585F887F1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D46E2C-9339-554D-802B-B82F11673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EB4070-B3FE-D643-8772-F1C4AA59D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F2B519-B936-754B-8BEF-AB19F0819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83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9BB6DC-2AB1-E846-B7C6-13ED03066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E7FAB-CABF-E841-A9D3-CC046E67B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9E2A7-540E-D14E-81FD-AD102557D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8E755-5FE3-524E-95DD-A42C6698DA59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3C53E-6DC7-1640-A3E3-60F19E1889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46EEF-E0CB-F449-891C-91DF98AF97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1B085-CC9B-4F45-94BD-6520275A80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04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13DD57-9428-5646-B34C-A2044D276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428" y="1182968"/>
            <a:ext cx="7569947" cy="503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628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6EB2BF-ACD1-AB4C-9A21-5902CE8D3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761" y="884810"/>
            <a:ext cx="8642289" cy="56906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3A6378-3CD4-EC43-A60B-D94B1947A5F0}"/>
              </a:ext>
            </a:extLst>
          </p:cNvPr>
          <p:cNvSpPr txBox="1"/>
          <p:nvPr/>
        </p:nvSpPr>
        <p:spPr>
          <a:xfrm>
            <a:off x="671509" y="300035"/>
            <a:ext cx="101901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Are you tired of listening to the same songs over and over?</a:t>
            </a:r>
          </a:p>
        </p:txBody>
      </p:sp>
    </p:spTree>
    <p:extLst>
      <p:ext uri="{BB962C8B-B14F-4D97-AF65-F5344CB8AC3E}">
        <p14:creationId xmlns:p14="http://schemas.microsoft.com/office/powerpoint/2010/main" val="2144508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F60AD7-4C32-F64E-803F-1ED158079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277267"/>
            <a:ext cx="6699250" cy="612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455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F77CC-9D5E-6148-B0C6-CDF04F3CC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9117" y="367649"/>
            <a:ext cx="3142129" cy="1325563"/>
          </a:xfrm>
        </p:spPr>
        <p:txBody>
          <a:bodyPr/>
          <a:lstStyle/>
          <a:p>
            <a:r>
              <a:rPr lang="en-US" dirty="0"/>
              <a:t>Conservative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7BF180-5DE3-284E-9C89-DFEEED84F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77" y="2010811"/>
            <a:ext cx="6872288" cy="40317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8134D1-95DB-A846-8C4A-215B15B0B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0148" y="2010811"/>
            <a:ext cx="4088350" cy="403174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24F949B-67A6-254C-AD88-B3FC1BCEE69B}"/>
              </a:ext>
            </a:extLst>
          </p:cNvPr>
          <p:cNvSpPr txBox="1">
            <a:spLocks/>
          </p:cNvSpPr>
          <p:nvPr/>
        </p:nvSpPr>
        <p:spPr>
          <a:xfrm>
            <a:off x="8337399" y="388378"/>
            <a:ext cx="321384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Experimental</a:t>
            </a:r>
          </a:p>
        </p:txBody>
      </p:sp>
    </p:spTree>
    <p:extLst>
      <p:ext uri="{BB962C8B-B14F-4D97-AF65-F5344CB8AC3E}">
        <p14:creationId xmlns:p14="http://schemas.microsoft.com/office/powerpoint/2010/main" val="1132616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F77CC-9D5E-6148-B0C6-CDF04F3CC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983" y="685248"/>
            <a:ext cx="3142129" cy="1325563"/>
          </a:xfrm>
        </p:spPr>
        <p:txBody>
          <a:bodyPr/>
          <a:lstStyle/>
          <a:p>
            <a:r>
              <a:rPr lang="en-US" dirty="0"/>
              <a:t>Conservative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7BF180-5DE3-284E-9C89-DFEEED84F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77" y="2010811"/>
            <a:ext cx="5970142" cy="35024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8134D1-95DB-A846-8C4A-215B15B0B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0148" y="2010811"/>
            <a:ext cx="3551660" cy="350248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24F949B-67A6-254C-AD88-B3FC1BCEE69B}"/>
              </a:ext>
            </a:extLst>
          </p:cNvPr>
          <p:cNvSpPr txBox="1">
            <a:spLocks/>
          </p:cNvSpPr>
          <p:nvPr/>
        </p:nvSpPr>
        <p:spPr>
          <a:xfrm>
            <a:off x="8237961" y="685248"/>
            <a:ext cx="321384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Experimental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E8D6475F-585A-4A4C-B674-3AAF94D652EA}"/>
              </a:ext>
            </a:extLst>
          </p:cNvPr>
          <p:cNvSpPr/>
          <p:nvPr/>
        </p:nvSpPr>
        <p:spPr>
          <a:xfrm>
            <a:off x="6199093" y="1048317"/>
            <a:ext cx="1707776" cy="471199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147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18</Words>
  <Application>Microsoft Macintosh PowerPoint</Application>
  <PresentationFormat>Widescreen</PresentationFormat>
  <Paragraphs>6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Conservative</vt:lpstr>
      <vt:lpstr>Conservative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Karthik Arumugam</dc:creator>
  <cp:lastModifiedBy>Karthik Arumugam</cp:lastModifiedBy>
  <cp:revision>9</cp:revision>
  <dcterms:created xsi:type="dcterms:W3CDTF">2021-01-29T11:31:19Z</dcterms:created>
  <dcterms:modified xsi:type="dcterms:W3CDTF">2021-01-29T13:43:05Z</dcterms:modified>
</cp:coreProperties>
</file>

<file path=docProps/thumbnail.jpeg>
</file>